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3" r:id="rId2"/>
    <p:sldId id="268" r:id="rId3"/>
    <p:sldId id="264" r:id="rId4"/>
    <p:sldId id="257" r:id="rId5"/>
    <p:sldId id="262" r:id="rId6"/>
    <p:sldId id="258" r:id="rId7"/>
    <p:sldId id="260" r:id="rId8"/>
    <p:sldId id="261" r:id="rId9"/>
    <p:sldId id="267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07" autoAdjust="0"/>
  </p:normalViewPr>
  <p:slideViewPr>
    <p:cSldViewPr>
      <p:cViewPr varScale="1">
        <p:scale>
          <a:sx n="75" d="100"/>
          <a:sy n="75" d="100"/>
        </p:scale>
        <p:origin x="-105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4BFA35-52CB-4D38-9E84-12E0770D6C77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1B5571-BCBE-42D9-90B9-C23C81024A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910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1B5571-BCBE-42D9-90B9-C23C81024A09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7584" y="548680"/>
            <a:ext cx="7632848" cy="5760640"/>
          </a:xfrm>
          <a:prstGeom prst="round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n w="38100">
                  <a:solidFill>
                    <a:srgbClr val="92D05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«Для любимой мамочки сделали подарочек»</a:t>
            </a:r>
          </a:p>
          <a:p>
            <a:pPr algn="ctr"/>
            <a:endParaRPr lang="ru-RU" sz="5400" b="1" dirty="0" smtClean="0">
              <a:ln w="38100">
                <a:solidFill>
                  <a:srgbClr val="92D05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400" b="1" dirty="0" smtClean="0">
              <a:ln w="38100">
                <a:solidFill>
                  <a:srgbClr val="92D05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400" b="1" dirty="0">
              <a:ln w="38100">
                <a:solidFill>
                  <a:srgbClr val="92D05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Я\Documents\подарок на 8 марта\фото0266.jpg"/>
          <p:cNvPicPr>
            <a:picLocks noChangeAspect="1" noChangeArrowheads="1"/>
          </p:cNvPicPr>
          <p:nvPr/>
        </p:nvPicPr>
        <p:blipFill>
          <a:blip r:embed="rId2" cstate="print">
            <a:lum contrast="-10000"/>
          </a:blip>
          <a:srcRect t="26667"/>
          <a:stretch>
            <a:fillRect/>
          </a:stretch>
        </p:blipFill>
        <p:spPr bwMode="auto">
          <a:xfrm>
            <a:off x="2915816" y="4077072"/>
            <a:ext cx="3230488" cy="1584176"/>
          </a:xfrm>
          <a:prstGeom prst="roundRect">
            <a:avLst/>
          </a:prstGeom>
          <a:noFill/>
          <a:ln w="76200">
            <a:solidFill>
              <a:srgbClr val="92D050"/>
            </a:solidFill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Picture 2" descr="C:\Users\Я\Documents\подарок на 8 марта\8 марта утренник\100_00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oundRect">
            <a:avLst/>
          </a:prstGeom>
          <a:noFill/>
          <a:ln w="76200">
            <a:solidFill>
              <a:srgbClr val="92D050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</a:rPr>
              <a:t> Мы поздравили сегодня дорогих, любимых мам и подарочки вручили:  </a:t>
            </a:r>
            <a:br>
              <a:rPr lang="ru-RU" sz="3200" dirty="0" smtClean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</a:rPr>
            </a:br>
            <a:r>
              <a:rPr lang="ru-RU" sz="3200" b="1" dirty="0" smtClean="0">
                <a:ln>
                  <a:solidFill>
                    <a:srgbClr val="92D050"/>
                  </a:solidFill>
                </a:ln>
                <a:solidFill>
                  <a:srgbClr val="FF0000"/>
                </a:solidFill>
              </a:rPr>
              <a:t>«Дорогие, это – вам!»  </a:t>
            </a:r>
            <a:endParaRPr lang="ru-RU" sz="3200" b="1" dirty="0">
              <a:ln>
                <a:solidFill>
                  <a:srgbClr val="92D050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8195" name="Picture 3" descr="C:\Users\Я\Documents\подарок на 8 марта\8 марта утренник\100_00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20000"/>
          </a:blip>
          <a:srcRect t="22906" r="3463"/>
          <a:stretch>
            <a:fillRect/>
          </a:stretch>
        </p:blipFill>
        <p:spPr bwMode="auto">
          <a:xfrm>
            <a:off x="1554691" y="1988841"/>
            <a:ext cx="6185661" cy="3960440"/>
          </a:xfrm>
          <a:prstGeom prst="roundRect">
            <a:avLst/>
          </a:prstGeom>
          <a:noFill/>
          <a:ln w="76200">
            <a:solidFill>
              <a:srgbClr val="92D050"/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87624" y="1052736"/>
            <a:ext cx="6984776" cy="4896544"/>
          </a:xfrm>
          <a:prstGeom prst="round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4400" dirty="0" smtClean="0">
                <a:ln w="28575">
                  <a:solidFill>
                    <a:srgbClr val="92D05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Пришла волшебница весна,</a:t>
            </a:r>
          </a:p>
          <a:p>
            <a:pPr algn="ctr">
              <a:buNone/>
            </a:pPr>
            <a:endParaRPr lang="ru-RU" sz="4400" dirty="0" smtClean="0">
              <a:ln w="28575">
                <a:solidFill>
                  <a:srgbClr val="92D05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400" dirty="0" smtClean="0">
                <a:ln w="28575">
                  <a:solidFill>
                    <a:srgbClr val="92D05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Нам дарит женский день она!</a:t>
            </a:r>
            <a:endParaRPr lang="ru-RU" sz="4400" dirty="0">
              <a:ln w="28575">
                <a:solidFill>
                  <a:srgbClr val="92D05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354137"/>
          </a:xfrm>
        </p:spPr>
        <p:txBody>
          <a:bodyPr>
            <a:normAutofit/>
          </a:bodyPr>
          <a:lstStyle/>
          <a:p>
            <a:r>
              <a:rPr lang="ru-RU" sz="3600" dirty="0" smtClean="0">
                <a:ln w="28575">
                  <a:solidFill>
                    <a:srgbClr val="92D050"/>
                  </a:solidFill>
                </a:ln>
                <a:solidFill>
                  <a:srgbClr val="FFFF00"/>
                </a:solidFill>
              </a:rPr>
              <a:t>Мы над работой посидим, </a:t>
            </a:r>
            <a:br>
              <a:rPr lang="ru-RU" sz="3600" dirty="0" smtClean="0">
                <a:ln w="28575">
                  <a:solidFill>
                    <a:srgbClr val="92D050"/>
                  </a:solidFill>
                </a:ln>
                <a:solidFill>
                  <a:srgbClr val="FFFF00"/>
                </a:solidFill>
              </a:rPr>
            </a:br>
            <a:r>
              <a:rPr lang="ru-RU" sz="3600" dirty="0" smtClean="0">
                <a:ln w="28575">
                  <a:solidFill>
                    <a:srgbClr val="92D050"/>
                  </a:solidFill>
                </a:ln>
                <a:solidFill>
                  <a:srgbClr val="FFFF00"/>
                </a:solidFill>
              </a:rPr>
              <a:t>цветами маму удивим!</a:t>
            </a:r>
            <a:endParaRPr lang="ru-RU" sz="3600" dirty="0">
              <a:ln w="28575">
                <a:solidFill>
                  <a:srgbClr val="92D050"/>
                </a:solidFill>
              </a:ln>
              <a:solidFill>
                <a:srgbClr val="FFFF00"/>
              </a:solidFill>
            </a:endParaRPr>
          </a:p>
        </p:txBody>
      </p:sp>
      <p:pic>
        <p:nvPicPr>
          <p:cNvPr id="2050" name="Picture 2" descr="C:\Users\Я\Documents\подарок на 8 марта\фото18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060848"/>
            <a:ext cx="7488832" cy="4536504"/>
          </a:xfrm>
          <a:prstGeom prst="roundRect">
            <a:avLst/>
          </a:prstGeom>
          <a:noFill/>
          <a:ln w="76200">
            <a:solidFill>
              <a:srgbClr val="92D050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Я\Documents\подарок на 8 марта\фото18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32656"/>
            <a:ext cx="7920880" cy="5832648"/>
          </a:xfrm>
          <a:prstGeom prst="roundRect">
            <a:avLst/>
          </a:prstGeom>
          <a:noFill/>
          <a:ln w="76200">
            <a:solidFill>
              <a:srgbClr val="92D050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Я\Documents\подарок на 8 марта\фото18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692696"/>
            <a:ext cx="7488832" cy="5328592"/>
          </a:xfrm>
          <a:prstGeom prst="roundRect">
            <a:avLst/>
          </a:prstGeom>
          <a:noFill/>
          <a:ln w="76200">
            <a:solidFill>
              <a:srgbClr val="92D050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Я\Documents\подарок на 8 марта\фото18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548680"/>
            <a:ext cx="7632848" cy="5400600"/>
          </a:xfrm>
          <a:prstGeom prst="roundRect">
            <a:avLst/>
          </a:prstGeom>
          <a:noFill/>
          <a:ln w="76200">
            <a:solidFill>
              <a:srgbClr val="92D050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 w="28575">
                  <a:solidFill>
                    <a:srgbClr val="92D050"/>
                  </a:solidFill>
                </a:ln>
                <a:solidFill>
                  <a:srgbClr val="FFFF00"/>
                </a:solidFill>
              </a:rPr>
              <a:t>Подарок мамочке готов – </a:t>
            </a:r>
            <a:br>
              <a:rPr lang="ru-RU" dirty="0" smtClean="0">
                <a:ln w="28575">
                  <a:solidFill>
                    <a:srgbClr val="92D050"/>
                  </a:solidFill>
                </a:ln>
                <a:solidFill>
                  <a:srgbClr val="FFFF00"/>
                </a:solidFill>
              </a:rPr>
            </a:br>
            <a:r>
              <a:rPr lang="ru-RU" dirty="0" smtClean="0">
                <a:ln w="28575">
                  <a:solidFill>
                    <a:srgbClr val="92D050"/>
                  </a:solidFill>
                </a:ln>
                <a:solidFill>
                  <a:srgbClr val="FFFF00"/>
                </a:solidFill>
              </a:rPr>
              <a:t>Большой-большой букет  цветов!</a:t>
            </a:r>
            <a:endParaRPr lang="ru-RU" dirty="0">
              <a:ln w="28575">
                <a:solidFill>
                  <a:srgbClr val="92D05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Я\Documents\подарок на 8 марта\фото18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556792"/>
            <a:ext cx="6984776" cy="4608512"/>
          </a:xfrm>
          <a:prstGeom prst="roundRect">
            <a:avLst/>
          </a:prstGeom>
          <a:noFill/>
          <a:ln w="76200">
            <a:solidFill>
              <a:srgbClr val="92D050"/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Я\Documents\подарок на 8 марта\фото02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96752"/>
            <a:ext cx="7632848" cy="5040560"/>
          </a:xfrm>
          <a:prstGeom prst="roundRect">
            <a:avLst/>
          </a:prstGeom>
          <a:noFill/>
          <a:ln w="76200">
            <a:solidFill>
              <a:srgbClr val="92D050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Я\Documents\подарок на 8 марта\8 марта утренник\100_00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ound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</TotalTime>
  <Words>40</Words>
  <Application>Microsoft Office PowerPoint</Application>
  <PresentationFormat>Экран (4:3)</PresentationFormat>
  <Paragraphs>10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Мы над работой посидим,  цветами маму удивим!</vt:lpstr>
      <vt:lpstr>Презентация PowerPoint</vt:lpstr>
      <vt:lpstr>Презентация PowerPoint</vt:lpstr>
      <vt:lpstr>Презентация PowerPoint</vt:lpstr>
      <vt:lpstr>Подарок мамочке готов –  Большой-большой букет  цветов!</vt:lpstr>
      <vt:lpstr>Презентация PowerPoint</vt:lpstr>
      <vt:lpstr>Презентация PowerPoint</vt:lpstr>
      <vt:lpstr>Презентация PowerPoint</vt:lpstr>
      <vt:lpstr> Мы поздравили сегодня дорогих, любимых мам и подарочки вручили:   «Дорогие, это – вам!»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«Порадуем мамочек нашим подарочком»</dc:title>
  <dc:creator>Я</dc:creator>
  <cp:lastModifiedBy>user5</cp:lastModifiedBy>
  <cp:revision>14</cp:revision>
  <dcterms:created xsi:type="dcterms:W3CDTF">2015-04-01T10:56:52Z</dcterms:created>
  <dcterms:modified xsi:type="dcterms:W3CDTF">2015-04-03T10:03:46Z</dcterms:modified>
</cp:coreProperties>
</file>